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75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67D5E-DC78-4E46-A998-7C769A843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0D41EC-1194-42EB-9173-4E24DD5B26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0E4AB-C435-4EE4-AB1D-0D4E25CA8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AEF4-16F2-4B9B-8C05-8EBDF3A2FAEF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3A3B4-C667-4933-AB01-2D4022484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7ECD7-5E64-4F0D-8139-FB6EE7A16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240A-42AE-4707-9FAF-F7E8253D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40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A260A-4A11-481A-A20A-1C30D8A80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E41870-9218-4971-BDCC-82D05BD6B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28C81-AEC5-47E2-A9D5-798A98600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AEF4-16F2-4B9B-8C05-8EBDF3A2FAEF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E3F98-649C-4912-B1F8-48768013A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5EB86-F881-4A26-9B3C-C1474BEA8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240A-42AE-4707-9FAF-F7E8253D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64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68BAEF-B98B-44E4-A8A4-096D8E4899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8A4C62-5884-4DEE-8CFE-62CC96A6FB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F8DED-84C0-4E38-BD02-961C5A202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AEF4-16F2-4B9B-8C05-8EBDF3A2FAEF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F41FB-708F-42C9-A5B1-C26669C52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A5F74-5F2F-4A27-840D-519A2D1FE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240A-42AE-4707-9FAF-F7E8253D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56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96C6-554B-47F6-B8A3-FC28931F0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7EC1C-BD4E-4EFE-A8EC-494383ABC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D4FBF-C682-4D46-8E47-97DB1E39D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AEF4-16F2-4B9B-8C05-8EBDF3A2FAEF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E450D-8131-4DD6-8D94-C4923AED0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AA35B-E60A-4DA0-8AF5-EBBBCD31E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240A-42AE-4707-9FAF-F7E8253D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5DC8B-F2F1-4E64-AE9A-CFD3E6DF5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CB2C4-1EA7-4C1A-9214-391116276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EDFA5-B2C4-4B57-B26E-92F45B2AF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AEF4-16F2-4B9B-8C05-8EBDF3A2FAEF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AE7FE-24BB-4FDD-B9A6-9EF859330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CE439-5D5C-49F3-8E3A-911B661F3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240A-42AE-4707-9FAF-F7E8253D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752C3-940E-45DE-8475-A0B364969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79D11-87FA-4C43-84BA-BA1497E7C5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81253A-C854-43E9-9F37-194ED56F7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4F103-088D-4FF6-91DE-E1C90D54B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AEF4-16F2-4B9B-8C05-8EBDF3A2FAEF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FF7FA-C8C1-449D-A8BD-DEE29DB89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A2CDFD-7FF2-4B8F-BC62-F8F9A9E42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240A-42AE-4707-9FAF-F7E8253D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64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7EA05-F0BE-4818-BB43-44FFCEF30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A0DA46-9AC2-4F91-82E0-808E027EC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779B5A-F936-42F1-B370-8EC27D1EB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269CF0-9CFC-42AC-8B69-20EDC07370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F47DDB-62D4-405F-9544-8970377213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5F6D5B-AC67-4E25-9427-E540B5890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AEF4-16F2-4B9B-8C05-8EBDF3A2FAEF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812934-BA8B-4A6E-8506-223D799BE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2C64BD-D70B-422F-8B20-3D2603446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240A-42AE-4707-9FAF-F7E8253D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7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8903-7BDF-47FC-9188-842922647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9D8CF5-B2DE-474D-9CB4-3F434081F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AEF4-16F2-4B9B-8C05-8EBDF3A2FAEF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433FC4-A425-47A6-B947-03D6F3EC8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03D526-13D7-4F04-99CB-3D1ACA3BD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240A-42AE-4707-9FAF-F7E8253D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9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C3DA87-6AE8-46FA-AA42-A18E8ABBC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AEF4-16F2-4B9B-8C05-8EBDF3A2FAEF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728597-75CA-43C7-8730-6FF810FDC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C86D0A-F08F-4464-A8F0-A9C33BA93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240A-42AE-4707-9FAF-F7E8253D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1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3DA08-5B9C-4249-AFE4-DAD8EE387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ADC4D-BE94-4968-8BE7-098179790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777AAA-4E20-479F-A941-176B3E44ED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83EBA7-31E7-4691-8D5F-53494B9B1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AEF4-16F2-4B9B-8C05-8EBDF3A2FAEF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D7B267-FF63-462D-BE09-0A35FCA7D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CD804B-5FA5-4669-90B4-5317A53B2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240A-42AE-4707-9FAF-F7E8253D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967AF-0393-4C05-A831-F0D133819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BF66CB-F9A2-4297-B56A-DA9BADCF30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058113-6B33-40B6-BCB2-86D9EFB47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1A3CF-67D1-4E6D-99FD-0A8230742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AEF4-16F2-4B9B-8C05-8EBDF3A2FAEF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D62768-A521-4291-A7BE-2D7ED3B41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3AD506-8265-4F3C-A597-8B7D602F2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240A-42AE-4707-9FAF-F7E8253D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61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376DF6-7846-4EFE-842E-155188DE2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C8CB6-B815-40EB-B139-3D68D007D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79DD6-B72B-4310-93B3-97D573F260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FAEF4-16F2-4B9B-8C05-8EBDF3A2FAEF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22BC0-15E5-40B8-8CBB-557FEF08EE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FA134-95A1-48C2-99F3-D2885F3330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7240A-42AE-4707-9FAF-F7E8253D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1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75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963B8-D560-438B-BCAA-0C4900983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4511194"/>
            <a:ext cx="5486393" cy="1968438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SOAP 54th Annual Meeting</a:t>
            </a:r>
            <a:br>
              <a:rPr lang="en-US" sz="32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</a:br>
            <a:r>
              <a:rPr lang="en-US" sz="32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May 11-15, 2022</a:t>
            </a:r>
            <a:br>
              <a:rPr lang="en-US" sz="32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</a:br>
            <a:r>
              <a:rPr lang="en-US" sz="32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Hilton Chicago Hotel</a:t>
            </a:r>
            <a:br>
              <a:rPr lang="en-US" sz="32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</a:br>
            <a:r>
              <a:rPr lang="en-US" sz="32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Chicago, Illinois</a:t>
            </a:r>
          </a:p>
        </p:txBody>
      </p:sp>
      <p:pic>
        <p:nvPicPr>
          <p:cNvPr id="6" name="Content Placeholder 5" descr="A picture containing text, sky, outdoor, aircraft&#10;&#10;Description automatically generated">
            <a:extLst>
              <a:ext uri="{FF2B5EF4-FFF2-40B4-BE49-F238E27FC236}">
                <a16:creationId xmlns:a16="http://schemas.microsoft.com/office/drawing/2014/main" id="{C576FEA5-CC9B-462C-B4DA-1283FC4204A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1" r="16766" b="2"/>
          <a:stretch/>
        </p:blipFill>
        <p:spPr>
          <a:xfrm>
            <a:off x="20" y="10"/>
            <a:ext cx="6095974" cy="4252522"/>
          </a:xfrm>
          <a:prstGeom prst="rect">
            <a:avLst/>
          </a:prstGeom>
        </p:spPr>
      </p:pic>
      <p:pic>
        <p:nvPicPr>
          <p:cNvPr id="8" name="Content Placeholder 7" descr="A group of buildings with trees in front of them&#10;&#10;Description automatically generated with low confidence">
            <a:extLst>
              <a:ext uri="{FF2B5EF4-FFF2-40B4-BE49-F238E27FC236}">
                <a16:creationId xmlns:a16="http://schemas.microsoft.com/office/drawing/2014/main" id="{09F8AE1C-BC9E-43C9-98F9-B3AA286A667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r="990" b="3"/>
          <a:stretch/>
        </p:blipFill>
        <p:spPr>
          <a:xfrm>
            <a:off x="6095999" y="-681"/>
            <a:ext cx="6096001" cy="4253215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BAD6A72-88E8-42F7-88B9-CAF74453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-680"/>
            <a:ext cx="0" cy="4242816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800968E-0A99-46C4-A9B2-6A63AC66F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2" y="4242136"/>
            <a:ext cx="12192002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White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ED35F574-1D5B-403E-A53E-1B31268C1D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348" y="4586976"/>
            <a:ext cx="3152774" cy="136094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4132B47-3C71-4A5C-8A4C-AFE01F46D74A}"/>
              </a:ext>
            </a:extLst>
          </p:cNvPr>
          <p:cNvSpPr txBox="1"/>
          <p:nvPr/>
        </p:nvSpPr>
        <p:spPr>
          <a:xfrm>
            <a:off x="9011917" y="5947923"/>
            <a:ext cx="2105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soap.org</a:t>
            </a:r>
          </a:p>
        </p:txBody>
      </p:sp>
    </p:spTree>
    <p:extLst>
      <p:ext uri="{BB962C8B-B14F-4D97-AF65-F5344CB8AC3E}">
        <p14:creationId xmlns:p14="http://schemas.microsoft.com/office/powerpoint/2010/main" val="2562527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F2798158E7F246A0AF917D4B611F6E" ma:contentTypeVersion="13" ma:contentTypeDescription="Create a new document." ma:contentTypeScope="" ma:versionID="1394b5d754614888bf34645ff544ef84">
  <xsd:schema xmlns:xsd="http://www.w3.org/2001/XMLSchema" xmlns:xs="http://www.w3.org/2001/XMLSchema" xmlns:p="http://schemas.microsoft.com/office/2006/metadata/properties" xmlns:ns2="483ddff2-9b2b-4368-b8cd-378ac60c41e5" xmlns:ns3="1748121e-0941-49be-a1be-16d9fb5665be" targetNamespace="http://schemas.microsoft.com/office/2006/metadata/properties" ma:root="true" ma:fieldsID="3207c5e6bcae649ebb48d842b8408551" ns2:_="" ns3:_="">
    <xsd:import namespace="483ddff2-9b2b-4368-b8cd-378ac60c41e5"/>
    <xsd:import namespace="1748121e-0941-49be-a1be-16d9fb5665b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2:SharedWithUsers" minOccurs="0"/>
                <xsd:element ref="ns2:SharedWithDetail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3ddff2-9b2b-4368-b8cd-378ac60c41e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48121e-0941-49be-a1be-16d9fb5665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83ddff2-9b2b-4368-b8cd-378ac60c41e5">AQU3VKAFUFY6-525855781-130451</_dlc_DocId>
    <_dlc_DocIdUrl xmlns="483ddff2-9b2b-4368-b8cd-378ac60c41e5">
      <Url>https://amr.sharepoint.com/sites/amrfiles/_layouts/15/DocIdRedir.aspx?ID=AQU3VKAFUFY6-525855781-130451</Url>
      <Description>AQU3VKAFUFY6-525855781-130451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6319B8C-4747-46FB-9564-1A740D6BDC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3ddff2-9b2b-4368-b8cd-378ac60c41e5"/>
    <ds:schemaRef ds:uri="1748121e-0941-49be-a1be-16d9fb5665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0177D3-A291-4A2E-9E0F-77317761021F}">
  <ds:schemaRefs>
    <ds:schemaRef ds:uri="http://schemas.microsoft.com/office/2006/metadata/properties"/>
    <ds:schemaRef ds:uri="http://schemas.microsoft.com/office/infopath/2007/PartnerControls"/>
    <ds:schemaRef ds:uri="483ddff2-9b2b-4368-b8cd-378ac60c41e5"/>
  </ds:schemaRefs>
</ds:datastoreItem>
</file>

<file path=customXml/itemProps3.xml><?xml version="1.0" encoding="utf-8"?>
<ds:datastoreItem xmlns:ds="http://schemas.openxmlformats.org/officeDocument/2006/customXml" ds:itemID="{9AE67E24-94AF-4209-9F7E-E6FCBB051A1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15F362F-209D-4694-B8C3-08DA31A62463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SOAP 54th Annual Meeting May 11-15, 2022 Hilton Chicago Hotel Chicago, Illinois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SOAP 2022 Annual Meeting May 11-15, 2022 Hilton Chicago Chicago, IL</dc:title>
  <dc:creator>Melissa Wilson</dc:creator>
  <cp:lastModifiedBy>Melissa Wilson</cp:lastModifiedBy>
  <cp:revision>2</cp:revision>
  <dcterms:created xsi:type="dcterms:W3CDTF">2021-07-09T16:04:00Z</dcterms:created>
  <dcterms:modified xsi:type="dcterms:W3CDTF">2021-07-09T16:33:44Z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0x01010048F2798158E7F246A0AF917D4B611F6E</vt:lpwstr>
  </property>
  <property fmtid="{D5CDD505-2E9C-101B-9397-08002B2CF9AE}" pid="3" name="_dlc_DocIdItemGuid">
    <vt:lpwstr>f4894af0-b7b5-4fda-98d1-a2a059920590</vt:lpwstr>
  </property>
</Properties>
</file>